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24D59-5225-3446-BFD7-FF17E8714E5A}" type="datetimeFigureOut">
              <a:rPr lang="en-US" smtClean="0"/>
              <a:t>2/6/14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F56A-D121-FC4A-9A1B-8963EE124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7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F56A-D121-FC4A-9A1B-8963EE124D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8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napkin video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F56A-D121-FC4A-9A1B-8963EE124D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8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Off Premise Catering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Chapter 8 – The Show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8694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Keeps the service on schedule</a:t>
            </a:r>
          </a:p>
          <a:p>
            <a:r>
              <a:rPr lang="en-US" dirty="0" smtClean="0"/>
              <a:t>Staff get short breaks (depending on length of the event)</a:t>
            </a:r>
          </a:p>
          <a:p>
            <a:r>
              <a:rPr lang="en-US" dirty="0" smtClean="0"/>
              <a:t>Walks the floor</a:t>
            </a:r>
          </a:p>
          <a:p>
            <a:r>
              <a:rPr lang="en-US" dirty="0" smtClean="0"/>
              <a:t>Anticipate possible problems</a:t>
            </a:r>
          </a:p>
          <a:p>
            <a:r>
              <a:rPr lang="en-US" dirty="0" smtClean="0"/>
              <a:t>Checks in with staff regularly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25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Breakdown can begin after the guests leave</a:t>
            </a:r>
          </a:p>
          <a:p>
            <a:r>
              <a:rPr lang="en-US" dirty="0" smtClean="0"/>
              <a:t>Count all equipment, make sure it is loaded properly</a:t>
            </a:r>
          </a:p>
          <a:p>
            <a:r>
              <a:rPr lang="en-US" dirty="0" smtClean="0"/>
              <a:t>Deal with leftovers according to contract</a:t>
            </a:r>
          </a:p>
          <a:p>
            <a:r>
              <a:rPr lang="en-US" dirty="0" smtClean="0"/>
              <a:t>Bag trash and dispose of properly</a:t>
            </a:r>
          </a:p>
          <a:p>
            <a:r>
              <a:rPr lang="en-US" dirty="0" smtClean="0"/>
              <a:t>Check out staff </a:t>
            </a:r>
          </a:p>
          <a:p>
            <a:r>
              <a:rPr lang="en-US" dirty="0" smtClean="0"/>
              <a:t>Collect any balance due</a:t>
            </a:r>
          </a:p>
          <a:p>
            <a:r>
              <a:rPr lang="en-US" dirty="0" smtClean="0"/>
              <a:t>Return safely to commissary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74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Meal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the room set up at least 1 hour prior to event</a:t>
            </a:r>
          </a:p>
          <a:p>
            <a:pPr lvl="1"/>
            <a:r>
              <a:rPr lang="en-US" dirty="0" smtClean="0"/>
              <a:t>Food does not have to be out</a:t>
            </a:r>
          </a:p>
          <a:p>
            <a:r>
              <a:rPr lang="en-US" dirty="0" smtClean="0"/>
              <a:t>Client is assured things are going to plan</a:t>
            </a:r>
          </a:p>
          <a:p>
            <a:r>
              <a:rPr lang="en-US" dirty="0" smtClean="0"/>
              <a:t>Allows time to solve problems</a:t>
            </a:r>
          </a:p>
          <a:p>
            <a:r>
              <a:rPr lang="en-US" dirty="0" smtClean="0"/>
              <a:t>Gives staff time for a break and to freshen up</a:t>
            </a:r>
          </a:p>
          <a:p>
            <a:r>
              <a:rPr lang="en-US" dirty="0" smtClean="0"/>
              <a:t>Allows for a staff meeting/event review</a:t>
            </a:r>
          </a:p>
          <a:p>
            <a:r>
              <a:rPr lang="en-US" dirty="0" smtClean="0"/>
              <a:t>Safety check on equipment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4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way the table is set will vary by: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Meal Type</a:t>
            </a:r>
          </a:p>
          <a:p>
            <a:pPr lvl="1"/>
            <a:r>
              <a:rPr lang="en-US" dirty="0" smtClean="0"/>
              <a:t>Style of Service</a:t>
            </a:r>
          </a:p>
          <a:p>
            <a:pPr lvl="1"/>
            <a:r>
              <a:rPr lang="en-US" dirty="0" smtClean="0"/>
              <a:t>Food being served</a:t>
            </a:r>
          </a:p>
          <a:p>
            <a:pPr lvl="1"/>
            <a:r>
              <a:rPr lang="en-US" dirty="0" smtClean="0"/>
              <a:t>Time allowed for event</a:t>
            </a:r>
          </a:p>
          <a:p>
            <a:pPr lvl="1"/>
            <a:r>
              <a:rPr lang="en-US" dirty="0" smtClean="0"/>
              <a:t>Speakers, presentations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61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Serving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Butlered</a:t>
            </a:r>
            <a:r>
              <a:rPr lang="en-US" dirty="0" smtClean="0"/>
              <a:t> Hors d’oeuvres</a:t>
            </a:r>
          </a:p>
          <a:p>
            <a:pPr lvl="1"/>
            <a:r>
              <a:rPr lang="en-US" dirty="0" smtClean="0"/>
              <a:t>Know the name of the food and its ingredients</a:t>
            </a:r>
          </a:p>
          <a:p>
            <a:pPr lvl="1"/>
            <a:r>
              <a:rPr lang="en-US" dirty="0" smtClean="0"/>
              <a:t>Warn if hot or spicy</a:t>
            </a:r>
          </a:p>
          <a:p>
            <a:pPr lvl="1"/>
            <a:r>
              <a:rPr lang="en-US" dirty="0" smtClean="0"/>
              <a:t>Always smile</a:t>
            </a:r>
          </a:p>
          <a:p>
            <a:pPr lvl="1"/>
            <a:r>
              <a:rPr lang="en-US" dirty="0" smtClean="0"/>
              <a:t>Carry cocktail napkins in free hand</a:t>
            </a:r>
          </a:p>
          <a:p>
            <a:pPr lvl="1"/>
            <a:r>
              <a:rPr lang="en-US" dirty="0" smtClean="0"/>
              <a:t>Always return to kitchen with dirty glasses or dishes</a:t>
            </a:r>
          </a:p>
          <a:p>
            <a:pPr lvl="1"/>
            <a:r>
              <a:rPr lang="en-US" dirty="0" smtClean="0"/>
              <a:t>Keep the tray looking neat</a:t>
            </a:r>
          </a:p>
          <a:p>
            <a:pPr lvl="1"/>
            <a:r>
              <a:rPr lang="en-US" dirty="0" smtClean="0"/>
              <a:t>If food is to be served hot, return to kitchen in 5-10 minutes</a:t>
            </a:r>
          </a:p>
          <a:p>
            <a:pPr lvl="1"/>
            <a:r>
              <a:rPr lang="en-US" dirty="0" smtClean="0"/>
              <a:t>When the tray looks depleted, return for more</a:t>
            </a:r>
          </a:p>
          <a:p>
            <a:pPr lvl="1"/>
            <a:r>
              <a:rPr lang="en-US" dirty="0" smtClean="0"/>
              <a:t>Try to take different paths when passing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435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4214"/>
          </a:xfrm>
        </p:spPr>
        <p:txBody>
          <a:bodyPr/>
          <a:lstStyle/>
          <a:p>
            <a:r>
              <a:rPr lang="en-US" dirty="0" smtClean="0"/>
              <a:t>Serving the meal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37154"/>
            <a:ext cx="8042276" cy="480644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Servers and Runners –</a:t>
            </a:r>
          </a:p>
          <a:p>
            <a:pPr lvl="1"/>
            <a:r>
              <a:rPr lang="en-US" dirty="0" smtClean="0"/>
              <a:t>Russian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English Service</a:t>
            </a:r>
          </a:p>
          <a:p>
            <a:pPr lvl="1"/>
            <a:r>
              <a:rPr lang="en-US" dirty="0" smtClean="0"/>
              <a:t>American Service</a:t>
            </a:r>
            <a:endParaRPr lang="en-US" dirty="0" smtClean="0"/>
          </a:p>
          <a:p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Serve food from left with left hand</a:t>
            </a:r>
          </a:p>
          <a:p>
            <a:pPr lvl="1"/>
            <a:r>
              <a:rPr lang="en-US" dirty="0" smtClean="0"/>
              <a:t>Always serve female guests first – oldest to youngest</a:t>
            </a:r>
          </a:p>
          <a:p>
            <a:pPr lvl="1"/>
            <a:r>
              <a:rPr lang="en-US" dirty="0" smtClean="0"/>
              <a:t>Clear from right using the right hand</a:t>
            </a:r>
          </a:p>
          <a:p>
            <a:pPr lvl="1"/>
            <a:r>
              <a:rPr lang="en-US" dirty="0" smtClean="0"/>
              <a:t>Serve beverages from right</a:t>
            </a:r>
          </a:p>
          <a:p>
            <a:pPr lvl="1"/>
            <a:r>
              <a:rPr lang="en-US" dirty="0" smtClean="0"/>
              <a:t>Never reach in front of guests</a:t>
            </a:r>
          </a:p>
          <a:p>
            <a:pPr lvl="1"/>
            <a:r>
              <a:rPr lang="en-US" dirty="0" smtClean="0"/>
              <a:t>Don’t make unnecessary noise</a:t>
            </a:r>
          </a:p>
          <a:p>
            <a:pPr lvl="1"/>
            <a:r>
              <a:rPr lang="en-US" dirty="0" smtClean="0"/>
              <a:t>Never touch flatware on the plate</a:t>
            </a:r>
          </a:p>
          <a:p>
            <a:pPr lvl="1"/>
            <a:r>
              <a:rPr lang="en-US" dirty="0" smtClean="0"/>
              <a:t>Replenish water glasses frequently</a:t>
            </a:r>
          </a:p>
          <a:p>
            <a:pPr lvl="1"/>
            <a:r>
              <a:rPr lang="en-US" dirty="0" smtClean="0"/>
              <a:t>Table numbers and unused place settings should be removed when all guests are seated</a:t>
            </a:r>
          </a:p>
          <a:p>
            <a:pPr lvl="1"/>
            <a:r>
              <a:rPr lang="en-US" dirty="0" smtClean="0"/>
              <a:t>Don’t break down until guests have left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961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Serving the Meal -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Pour or serve beverages</a:t>
            </a:r>
          </a:p>
          <a:p>
            <a:r>
              <a:rPr lang="en-US" dirty="0" smtClean="0"/>
              <a:t>Serve hot bread or rolls</a:t>
            </a:r>
          </a:p>
          <a:p>
            <a:r>
              <a:rPr lang="en-US" dirty="0" smtClean="0"/>
              <a:t>First Course (if not pre set)</a:t>
            </a:r>
          </a:p>
          <a:p>
            <a:pPr lvl="1"/>
            <a:r>
              <a:rPr lang="en-US" dirty="0" smtClean="0"/>
              <a:t>Each course should take 15 -20 minutes to serve, eat and clear</a:t>
            </a:r>
          </a:p>
          <a:p>
            <a:r>
              <a:rPr lang="en-US" dirty="0" smtClean="0"/>
              <a:t>Following courses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i="1" dirty="0" smtClean="0"/>
              <a:t>The key to excellent service is excellent timing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821216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Buffets and Food 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0">
              <a:buNone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One Buffet or food station per every 50 -75 guests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Each main dish will need 24” of space on the buffet table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Skirt or cover the backs of the tables if they can be seen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Bring extra bowls, props, utensils, dishes and platters, especially chaffing fuel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Determine the system of replenishment</a:t>
            </a:r>
          </a:p>
          <a:p>
            <a:pPr marL="349250" lvl="1" indent="0">
              <a:buNone/>
            </a:pPr>
            <a:endParaRPr lang="en-US" dirty="0" smtClean="0"/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79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Dishes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Chafing dishes should be filled with water (preferably hot) as soon as they are set up</a:t>
            </a:r>
          </a:p>
          <a:p>
            <a:r>
              <a:rPr lang="en-US" dirty="0" smtClean="0"/>
              <a:t>Light Fuel at least 45 minutes before event </a:t>
            </a:r>
          </a:p>
          <a:p>
            <a:r>
              <a:rPr lang="en-US" dirty="0" smtClean="0"/>
              <a:t>Be safe – have a fire extinguisher </a:t>
            </a:r>
          </a:p>
          <a:p>
            <a:r>
              <a:rPr lang="en-US" dirty="0" smtClean="0"/>
              <a:t>Food must be kept hot – keep covered when not serving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405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staff on proper portion sizes – use measured service items</a:t>
            </a:r>
          </a:p>
          <a:p>
            <a:r>
              <a:rPr lang="en-US" dirty="0" smtClean="0"/>
              <a:t>Carvers should be instructed on the number of orders that should come out of a cut of meat</a:t>
            </a:r>
          </a:p>
          <a:p>
            <a:r>
              <a:rPr lang="en-US" dirty="0" smtClean="0"/>
              <a:t>Servers who are cooking should know ingredients and procedures</a:t>
            </a:r>
          </a:p>
          <a:p>
            <a:r>
              <a:rPr lang="en-US" dirty="0" smtClean="0"/>
              <a:t>Once a container is half empty – it should be replenished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6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Client Service</a:t>
            </a:r>
          </a:p>
          <a:p>
            <a:r>
              <a:rPr lang="en-US" dirty="0" smtClean="0"/>
              <a:t>Role of the Supervisor</a:t>
            </a:r>
          </a:p>
          <a:p>
            <a:r>
              <a:rPr lang="en-US" dirty="0" smtClean="0"/>
              <a:t>Table Setting </a:t>
            </a:r>
          </a:p>
          <a:p>
            <a:r>
              <a:rPr lang="en-US" dirty="0" smtClean="0"/>
              <a:t>Buffets and Food Stations</a:t>
            </a:r>
          </a:p>
          <a:p>
            <a:r>
              <a:rPr lang="en-US" dirty="0" smtClean="0"/>
              <a:t>Proper Service Techniques</a:t>
            </a:r>
          </a:p>
          <a:p>
            <a:r>
              <a:rPr lang="en-US" dirty="0" smtClean="0"/>
              <a:t>The Importance of the off premise catering Kitchen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85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Never break down food stations until directed by the supervisor</a:t>
            </a:r>
          </a:p>
          <a:p>
            <a:r>
              <a:rPr lang="en-US" dirty="0" smtClean="0"/>
              <a:t>Consolidation of duplicate stations, if done discreetly, is a good way to begin</a:t>
            </a:r>
          </a:p>
          <a:p>
            <a:r>
              <a:rPr lang="en-US" dirty="0" smtClean="0"/>
              <a:t>If in doubt, check with client</a:t>
            </a:r>
          </a:p>
          <a:p>
            <a:r>
              <a:rPr lang="en-US" dirty="0" smtClean="0"/>
              <a:t>Never break down tables or remove linens before all guests have left.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46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Week –</a:t>
            </a:r>
          </a:p>
          <a:p>
            <a:endParaRPr lang="en-US" dirty="0"/>
          </a:p>
          <a:p>
            <a:r>
              <a:rPr lang="en-US" dirty="0" smtClean="0"/>
              <a:t>Quiz Chapter </a:t>
            </a:r>
            <a:r>
              <a:rPr lang="en-US" dirty="0" smtClean="0"/>
              <a:t>4 &amp; 8</a:t>
            </a:r>
          </a:p>
          <a:p>
            <a:r>
              <a:rPr lang="en-US" dirty="0" smtClean="0"/>
              <a:t>Project Assignment </a:t>
            </a:r>
            <a:r>
              <a:rPr lang="en-US" smtClean="0"/>
              <a:t>- Interview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369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Means repeat Business</a:t>
            </a:r>
          </a:p>
          <a:p>
            <a:endParaRPr lang="en-US" dirty="0"/>
          </a:p>
          <a:p>
            <a:r>
              <a:rPr lang="en-US" dirty="0" smtClean="0"/>
              <a:t>4 of 5 dissatisfied guest will not complain to the caterer or a staff member</a:t>
            </a:r>
          </a:p>
          <a:p>
            <a:r>
              <a:rPr lang="en-US" dirty="0" smtClean="0"/>
              <a:t>For every 10 dissatisfied guests, 7 will tell 20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6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Successful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must be efficient</a:t>
            </a:r>
          </a:p>
          <a:p>
            <a:r>
              <a:rPr lang="en-US" dirty="0" smtClean="0"/>
              <a:t>In keeping with the event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Good Service is a matter of opinion or perception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Miscommunication is often at the center of any service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9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Service Complaints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Broken Promises</a:t>
            </a:r>
          </a:p>
          <a:p>
            <a:r>
              <a:rPr lang="en-US" dirty="0" smtClean="0"/>
              <a:t>Rudeness</a:t>
            </a:r>
          </a:p>
          <a:p>
            <a:r>
              <a:rPr lang="en-US" dirty="0" smtClean="0"/>
              <a:t>Indifference</a:t>
            </a:r>
          </a:p>
          <a:p>
            <a:r>
              <a:rPr lang="en-US" dirty="0" smtClean="0"/>
              <a:t>Not listening</a:t>
            </a:r>
          </a:p>
          <a:p>
            <a:r>
              <a:rPr lang="en-US" dirty="0" smtClean="0"/>
              <a:t>Negative attitudes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4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 for A Customer Service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People before paperwork</a:t>
            </a:r>
          </a:p>
          <a:p>
            <a:r>
              <a:rPr lang="en-US" dirty="0" smtClean="0"/>
              <a:t>Always be courteous</a:t>
            </a:r>
          </a:p>
          <a:p>
            <a:r>
              <a:rPr lang="en-US" dirty="0" smtClean="0"/>
              <a:t>Remember your manners</a:t>
            </a:r>
          </a:p>
          <a:p>
            <a:r>
              <a:rPr lang="en-US" dirty="0" smtClean="0"/>
              <a:t>Train your staff to be responsive</a:t>
            </a:r>
          </a:p>
          <a:p>
            <a:r>
              <a:rPr lang="en-US" dirty="0" smtClean="0"/>
              <a:t>Answer phones and return calls quickly</a:t>
            </a:r>
          </a:p>
          <a:p>
            <a:r>
              <a:rPr lang="en-US" dirty="0" smtClean="0"/>
              <a:t>Deliver proposals promptly</a:t>
            </a:r>
          </a:p>
          <a:p>
            <a:r>
              <a:rPr lang="en-US" dirty="0" smtClean="0"/>
              <a:t>Be flexible</a:t>
            </a:r>
          </a:p>
          <a:p>
            <a:r>
              <a:rPr lang="en-US" dirty="0" smtClean="0"/>
              <a:t>Deliver what you promise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95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Food Quality is important but not the only thing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Caliber of the service staff</a:t>
            </a:r>
          </a:p>
          <a:p>
            <a:pPr lvl="1"/>
            <a:r>
              <a:rPr lang="en-US" dirty="0" smtClean="0"/>
              <a:t>Table decorations</a:t>
            </a:r>
          </a:p>
          <a:p>
            <a:pPr lvl="1"/>
            <a:r>
              <a:rPr lang="en-US" dirty="0" smtClean="0"/>
              <a:t>Ancillary services such as DJ</a:t>
            </a:r>
          </a:p>
          <a:p>
            <a:pPr lvl="1"/>
            <a:r>
              <a:rPr lang="en-US" dirty="0" smtClean="0"/>
              <a:t>Did the event reflect well on them?</a:t>
            </a:r>
          </a:p>
          <a:p>
            <a:pPr lvl="1"/>
            <a:r>
              <a:rPr lang="en-US" dirty="0" smtClean="0"/>
              <a:t>Were the staff sincere </a:t>
            </a:r>
          </a:p>
        </p:txBody>
      </p:sp>
    </p:spTree>
    <p:extLst>
      <p:ext uri="{BB962C8B-B14F-4D97-AF65-F5344CB8AC3E}">
        <p14:creationId xmlns:p14="http://schemas.microsoft.com/office/powerpoint/2010/main" val="32944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the Supervisor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Management by walking around</a:t>
            </a:r>
          </a:p>
          <a:p>
            <a:r>
              <a:rPr lang="en-US" dirty="0" smtClean="0"/>
              <a:t>Oversees unloading of equipment</a:t>
            </a:r>
          </a:p>
          <a:p>
            <a:r>
              <a:rPr lang="en-US" dirty="0" smtClean="0"/>
              <a:t>Ensures kitchen is stocked and ready </a:t>
            </a:r>
          </a:p>
          <a:p>
            <a:r>
              <a:rPr lang="en-US" dirty="0" smtClean="0"/>
              <a:t>Directs counts of equipment and service items</a:t>
            </a:r>
          </a:p>
          <a:p>
            <a:r>
              <a:rPr lang="en-US" dirty="0" smtClean="0"/>
              <a:t>Supervises set up team – Diagram</a:t>
            </a:r>
          </a:p>
          <a:p>
            <a:r>
              <a:rPr lang="en-US" dirty="0" smtClean="0"/>
              <a:t>Sets up the “model” table</a:t>
            </a:r>
          </a:p>
          <a:p>
            <a:r>
              <a:rPr lang="en-US" dirty="0" smtClean="0"/>
              <a:t>Ensures that event is set up at least 1 hour prior</a:t>
            </a:r>
          </a:p>
          <a:p>
            <a:r>
              <a:rPr lang="en-US" dirty="0" smtClean="0"/>
              <a:t>Keeps service on schedule</a:t>
            </a:r>
          </a:p>
        </p:txBody>
      </p:sp>
    </p:spTree>
    <p:extLst>
      <p:ext uri="{BB962C8B-B14F-4D97-AF65-F5344CB8AC3E}">
        <p14:creationId xmlns:p14="http://schemas.microsoft.com/office/powerpoint/2010/main" val="390109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have recipe cards and ingredients for all foods</a:t>
            </a:r>
          </a:p>
          <a:p>
            <a:r>
              <a:rPr lang="en-US" dirty="0" smtClean="0"/>
              <a:t>Meets with the client to go over the event, in detail.</a:t>
            </a:r>
          </a:p>
          <a:p>
            <a:pPr lvl="1"/>
            <a:r>
              <a:rPr lang="en-US" dirty="0" smtClean="0"/>
              <a:t>Complete discussion of menu and beverage service</a:t>
            </a:r>
          </a:p>
          <a:p>
            <a:pPr lvl="1"/>
            <a:r>
              <a:rPr lang="en-US" dirty="0" smtClean="0"/>
              <a:t>The Schedule of Events</a:t>
            </a:r>
          </a:p>
          <a:p>
            <a:pPr lvl="1"/>
            <a:r>
              <a:rPr lang="en-US" dirty="0" smtClean="0"/>
              <a:t>Restroom locations</a:t>
            </a:r>
          </a:p>
          <a:p>
            <a:pPr lvl="1"/>
            <a:r>
              <a:rPr lang="en-US" dirty="0" smtClean="0"/>
              <a:t>Service procedures</a:t>
            </a:r>
          </a:p>
          <a:p>
            <a:pPr lvl="1"/>
            <a:r>
              <a:rPr lang="en-US" dirty="0" smtClean="0"/>
              <a:t>VIPs or other notable guests and special arrangements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1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66</TotalTime>
  <Words>860</Words>
  <Application>Microsoft Macintosh PowerPoint</Application>
  <PresentationFormat>On-screen Show (4:3)</PresentationFormat>
  <Paragraphs>154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Breeze</vt:lpstr>
      <vt:lpstr>Off Premise Catering</vt:lpstr>
      <vt:lpstr>The Show</vt:lpstr>
      <vt:lpstr>Client Satisfaction</vt:lpstr>
      <vt:lpstr>Creating a Successful Event</vt:lpstr>
      <vt:lpstr>Common Service Complaints</vt:lpstr>
      <vt:lpstr>Basic Rules for A Customer Service System</vt:lpstr>
      <vt:lpstr>PowerPoint Presentation</vt:lpstr>
      <vt:lpstr>The Role of the Supervisor</vt:lpstr>
      <vt:lpstr>The Supervisor</vt:lpstr>
      <vt:lpstr>During Events</vt:lpstr>
      <vt:lpstr>After the event</vt:lpstr>
      <vt:lpstr>Meal Service</vt:lpstr>
      <vt:lpstr>Table Set</vt:lpstr>
      <vt:lpstr>Serving Procedures</vt:lpstr>
      <vt:lpstr>Serving the meal</vt:lpstr>
      <vt:lpstr>Serving the Meal - Courses</vt:lpstr>
      <vt:lpstr>Buffets and Food Stations</vt:lpstr>
      <vt:lpstr>Hot Dishes</vt:lpstr>
      <vt:lpstr>Buffet Service</vt:lpstr>
      <vt:lpstr>Break Down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 Premise Catering</dc:title>
  <dc:creator>Raleigh Whitehurst</dc:creator>
  <cp:lastModifiedBy>Raleigh Whitehurst</cp:lastModifiedBy>
  <cp:revision>7</cp:revision>
  <dcterms:created xsi:type="dcterms:W3CDTF">2013-03-13T14:23:16Z</dcterms:created>
  <dcterms:modified xsi:type="dcterms:W3CDTF">2014-02-06T15:16:17Z</dcterms:modified>
</cp:coreProperties>
</file>